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lfa Slab One"/>
      <p:regular r:id="rId13"/>
    </p:embeddedFont>
    <p:embeddedFont>
      <p:font typeface="Proxima Nova" panose="02000506030000020004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>
      <p:cViewPr varScale="1">
        <p:scale>
          <a:sx n="130" d="100"/>
          <a:sy n="130" d="100"/>
        </p:scale>
        <p:origin x="5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766a8a46611e3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766a8a46611e3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766a8a46611e3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766a8a46611e3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02ef912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02ef912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766a8a46611e3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766a8a46611e3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766a8a46611e3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766a8a46611e3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766a8a46611e3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766a8a46611e3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766a8a46611e3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766a8a46611e3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766a8a46611e3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766a8a46611e3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766a8a46611e3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766a8a46611e3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63475" y="2108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Culinary Internship at Sodexo in Chicago Botanic Gardens 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63475" y="406677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Grace Cucco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it’s Applicable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 systems management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restaurants and leading companies in the food industry are dealing with obesity issues and serving healthy food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a kitchen operates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to prepare food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 and safety risks and training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Did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summer I worked for Sodexo at CBG.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worked in all the food service locations around the park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worked different shifts in different locations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learned about the different jobs people have and how Sodexo operates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Sodexo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French food services and facilities management company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CBG is a part of the smallest section: Sports and Leisure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Sodexo serves many sections such as hospitals, universities, and big corporations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18th largest employer in the world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488" y="2799150"/>
            <a:ext cx="6725024" cy="22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Beer Garden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35575"/>
            <a:ext cx="518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Learned how to open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how to close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 all menu items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how inventory works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how the Beer Garden connects to other CBG Sodexo locations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762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Pastry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 at recipes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how to make pastry items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where recipes are from and how new ones are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found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Stock pastry for the cafe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dessert items for catered events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221" y="1533175"/>
            <a:ext cx="256229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Expediting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how to read a ticket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what each menu item looks like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what sides go with what food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how the tracker system works and how to use the computer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how to direct runners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attention to detail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Catered Events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126650" y="1152475"/>
            <a:ext cx="870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late at night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quick, precise, and patient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able to work under pressure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 at BEO’s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directions and work under pressure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625" y="69949"/>
            <a:ext cx="4045003" cy="3033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Working with the Chefs</a:t>
            </a:r>
            <a:endParaRPr dirty="0"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7516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See the inventory system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See how to order food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Reformulate labels for allergens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Ask chefs how I can help and be ready to work anywhere</a:t>
            </a:r>
            <a:endParaRPr dirty="0"/>
          </a:p>
          <a:p>
            <a:pPr marL="4572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90133-5F47-6B48-A5DD-269D1B06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88" y="445025"/>
            <a:ext cx="2262968" cy="3067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A96EB-64F2-5B41-B998-7A2C11C10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043" y="445025"/>
            <a:ext cx="2331501" cy="30670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learned 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the components of a kitchen and how it operates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management of a kitchen is handled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big companies like Sodexo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Macintosh PowerPoint</Application>
  <PresentationFormat>On-screen Show (16:9)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Proxima Nova</vt:lpstr>
      <vt:lpstr>Arial</vt:lpstr>
      <vt:lpstr>Alfa Slab One</vt:lpstr>
      <vt:lpstr>Gameday</vt:lpstr>
      <vt:lpstr>My Culinary Internship at Sodexo in Chicago Botanic Gardens </vt:lpstr>
      <vt:lpstr>What I Did</vt:lpstr>
      <vt:lpstr>About Sodexo</vt:lpstr>
      <vt:lpstr>Beer Garden</vt:lpstr>
      <vt:lpstr>Pastry</vt:lpstr>
      <vt:lpstr>Expediting</vt:lpstr>
      <vt:lpstr>Catered Events</vt:lpstr>
      <vt:lpstr>Working with the Chefs</vt:lpstr>
      <vt:lpstr>What I learned </vt:lpstr>
      <vt:lpstr>How it’s Applicable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Culinary Internship at Sodexo in Chicago Botanic Gardens </dc:title>
  <cp:lastModifiedBy>Microsoft Office User</cp:lastModifiedBy>
  <cp:revision>1</cp:revision>
  <dcterms:modified xsi:type="dcterms:W3CDTF">2018-08-09T14:06:17Z</dcterms:modified>
</cp:coreProperties>
</file>